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56" r:id="rId5"/>
    <p:sldId id="269" r:id="rId6"/>
    <p:sldId id="270" r:id="rId7"/>
    <p:sldId id="268" r:id="rId8"/>
    <p:sldId id="271" r:id="rId9"/>
    <p:sldId id="279" r:id="rId10"/>
    <p:sldId id="272" r:id="rId11"/>
    <p:sldId id="276" r:id="rId12"/>
    <p:sldId id="277" r:id="rId13"/>
    <p:sldId id="273" r:id="rId14"/>
    <p:sldId id="286" r:id="rId15"/>
    <p:sldId id="278" r:id="rId16"/>
    <p:sldId id="280" r:id="rId17"/>
    <p:sldId id="275" r:id="rId18"/>
    <p:sldId id="282" r:id="rId19"/>
    <p:sldId id="285" r:id="rId20"/>
    <p:sldId id="281" r:id="rId21"/>
    <p:sldId id="283" r:id="rId22"/>
    <p:sldId id="284" r:id="rId23"/>
    <p:sldId id="28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B692"/>
    <a:srgbClr val="C67C72"/>
    <a:srgbClr val="807974"/>
    <a:srgbClr val="8C7872"/>
    <a:srgbClr val="3E899B"/>
    <a:srgbClr val="FBAD60"/>
    <a:srgbClr val="48BC67"/>
    <a:srgbClr val="FB726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6B1342-E47F-4B21-9844-239117B6D456}" v="308" dt="2018-10-19T22:13:21.5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85007" autoAdjust="0"/>
  </p:normalViewPr>
  <p:slideViewPr>
    <p:cSldViewPr snapToGrid="0">
      <p:cViewPr varScale="1">
        <p:scale>
          <a:sx n="80" d="100"/>
          <a:sy n="80" d="100"/>
        </p:scale>
        <p:origin x="165" y="57"/>
      </p:cViewPr>
      <p:guideLst/>
    </p:cSldViewPr>
  </p:slideViewPr>
  <p:outlineViewPr>
    <p:cViewPr>
      <p:scale>
        <a:sx n="33" d="100"/>
        <a:sy n="33" d="100"/>
      </p:scale>
      <p:origin x="0" y="-571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4311"/>
    </p:cViewPr>
  </p:sorterViewPr>
  <p:notesViewPr>
    <p:cSldViewPr snapToGrid="0">
      <p:cViewPr varScale="1">
        <p:scale>
          <a:sx n="72" d="100"/>
          <a:sy n="72" d="100"/>
        </p:scale>
        <p:origin x="2502" y="2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Schaeflein" userId="08e688c2-b922-407d-b201-e0106365f905" providerId="ADAL" clId="{B76B1342-E47F-4B21-9844-239117B6D456}"/>
    <pc:docChg chg="custSel addSld delSld modSld">
      <pc:chgData name="Paul Schaeflein" userId="08e688c2-b922-407d-b201-e0106365f905" providerId="ADAL" clId="{B76B1342-E47F-4B21-9844-239117B6D456}" dt="2018-10-20T11:16:07.295" v="793" actId="12"/>
      <pc:docMkLst>
        <pc:docMk/>
      </pc:docMkLst>
      <pc:sldChg chg="addSp modSp">
        <pc:chgData name="Paul Schaeflein" userId="08e688c2-b922-407d-b201-e0106365f905" providerId="ADAL" clId="{B76B1342-E47F-4B21-9844-239117B6D456}" dt="2018-10-19T22:10:16.715" v="91" actId="20577"/>
        <pc:sldMkLst>
          <pc:docMk/>
          <pc:sldMk cId="4232841305" sldId="275"/>
        </pc:sldMkLst>
        <pc:spChg chg="mod">
          <ac:chgData name="Paul Schaeflein" userId="08e688c2-b922-407d-b201-e0106365f905" providerId="ADAL" clId="{B76B1342-E47F-4B21-9844-239117B6D456}" dt="2018-10-19T22:06:57.387" v="21" actId="20577"/>
          <ac:spMkLst>
            <pc:docMk/>
            <pc:sldMk cId="4232841305" sldId="275"/>
            <ac:spMk id="2" creationId="{9DFECCD8-EB8C-4558-B418-699C76002780}"/>
          </ac:spMkLst>
        </pc:spChg>
        <pc:spChg chg="mod">
          <ac:chgData name="Paul Schaeflein" userId="08e688c2-b922-407d-b201-e0106365f905" providerId="ADAL" clId="{B76B1342-E47F-4B21-9844-239117B6D456}" dt="2018-10-19T22:10:16.715" v="91" actId="20577"/>
          <ac:spMkLst>
            <pc:docMk/>
            <pc:sldMk cId="4232841305" sldId="275"/>
            <ac:spMk id="3" creationId="{B35ACEB8-3E7C-46B1-BC3B-61B98CE65ACC}"/>
          </ac:spMkLst>
        </pc:spChg>
        <pc:picChg chg="add mod">
          <ac:chgData name="Paul Schaeflein" userId="08e688c2-b922-407d-b201-e0106365f905" providerId="ADAL" clId="{B76B1342-E47F-4B21-9844-239117B6D456}" dt="2018-10-19T22:09:08.327" v="90" actId="1076"/>
          <ac:picMkLst>
            <pc:docMk/>
            <pc:sldMk cId="4232841305" sldId="275"/>
            <ac:picMk id="2050" creationId="{C7287F92-8EB9-4214-B53B-C3B26E437346}"/>
          </ac:picMkLst>
        </pc:picChg>
        <pc:picChg chg="add mod">
          <ac:chgData name="Paul Schaeflein" userId="08e688c2-b922-407d-b201-e0106365f905" providerId="ADAL" clId="{B76B1342-E47F-4B21-9844-239117B6D456}" dt="2018-10-19T22:09:08.327" v="90" actId="1076"/>
          <ac:picMkLst>
            <pc:docMk/>
            <pc:sldMk cId="4232841305" sldId="275"/>
            <ac:picMk id="2052" creationId="{6987A306-EC80-4DEA-AE84-15A082117139}"/>
          </ac:picMkLst>
        </pc:picChg>
      </pc:sldChg>
      <pc:sldChg chg="modSp">
        <pc:chgData name="Paul Schaeflein" userId="08e688c2-b922-407d-b201-e0106365f905" providerId="ADAL" clId="{B76B1342-E47F-4B21-9844-239117B6D456}" dt="2018-10-20T10:48:28.856" v="355" actId="20577"/>
        <pc:sldMkLst>
          <pc:docMk/>
          <pc:sldMk cId="2643058331" sldId="278"/>
        </pc:sldMkLst>
        <pc:spChg chg="mod">
          <ac:chgData name="Paul Schaeflein" userId="08e688c2-b922-407d-b201-e0106365f905" providerId="ADAL" clId="{B76B1342-E47F-4B21-9844-239117B6D456}" dt="2018-10-20T10:48:28.856" v="355" actId="20577"/>
          <ac:spMkLst>
            <pc:docMk/>
            <pc:sldMk cId="2643058331" sldId="278"/>
            <ac:spMk id="5" creationId="{620E2233-500A-41C2-B577-45252D97E3B0}"/>
          </ac:spMkLst>
        </pc:spChg>
      </pc:sldChg>
      <pc:sldChg chg="modSp">
        <pc:chgData name="Paul Schaeflein" userId="08e688c2-b922-407d-b201-e0106365f905" providerId="ADAL" clId="{B76B1342-E47F-4B21-9844-239117B6D456}" dt="2018-10-19T22:06:50.763" v="15" actId="20577"/>
        <pc:sldMkLst>
          <pc:docMk/>
          <pc:sldMk cId="217253428" sldId="280"/>
        </pc:sldMkLst>
        <pc:spChg chg="mod">
          <ac:chgData name="Paul Schaeflein" userId="08e688c2-b922-407d-b201-e0106365f905" providerId="ADAL" clId="{B76B1342-E47F-4B21-9844-239117B6D456}" dt="2018-10-19T22:06:50.763" v="15" actId="20577"/>
          <ac:spMkLst>
            <pc:docMk/>
            <pc:sldMk cId="217253428" sldId="280"/>
            <ac:spMk id="4" creationId="{FC517382-BB13-49C4-BE29-EEAD7F3BE9A1}"/>
          </ac:spMkLst>
        </pc:spChg>
      </pc:sldChg>
      <pc:sldChg chg="modSp">
        <pc:chgData name="Paul Schaeflein" userId="08e688c2-b922-407d-b201-e0106365f905" providerId="ADAL" clId="{B76B1342-E47F-4B21-9844-239117B6D456}" dt="2018-10-19T22:12:00.374" v="263" actId="20577"/>
        <pc:sldMkLst>
          <pc:docMk/>
          <pc:sldMk cId="2519937127" sldId="281"/>
        </pc:sldMkLst>
        <pc:spChg chg="mod">
          <ac:chgData name="Paul Schaeflein" userId="08e688c2-b922-407d-b201-e0106365f905" providerId="ADAL" clId="{B76B1342-E47F-4B21-9844-239117B6D456}" dt="2018-10-19T22:12:00.374" v="263" actId="20577"/>
          <ac:spMkLst>
            <pc:docMk/>
            <pc:sldMk cId="2519937127" sldId="281"/>
            <ac:spMk id="2" creationId="{F7318489-7C5B-4BFB-8E5C-81063710BAF8}"/>
          </ac:spMkLst>
        </pc:spChg>
        <pc:spChg chg="mod">
          <ac:chgData name="Paul Schaeflein" userId="08e688c2-b922-407d-b201-e0106365f905" providerId="ADAL" clId="{B76B1342-E47F-4B21-9844-239117B6D456}" dt="2018-10-19T22:11:58.378" v="261"/>
          <ac:spMkLst>
            <pc:docMk/>
            <pc:sldMk cId="2519937127" sldId="281"/>
            <ac:spMk id="3" creationId="{DED531A3-D707-4710-8978-CDB6C600CFB1}"/>
          </ac:spMkLst>
        </pc:spChg>
      </pc:sldChg>
      <pc:sldChg chg="modSp add">
        <pc:chgData name="Paul Schaeflein" userId="08e688c2-b922-407d-b201-e0106365f905" providerId="ADAL" clId="{B76B1342-E47F-4B21-9844-239117B6D456}" dt="2018-10-19T22:10:58.765" v="223" actId="20577"/>
        <pc:sldMkLst>
          <pc:docMk/>
          <pc:sldMk cId="610983684" sldId="282"/>
        </pc:sldMkLst>
        <pc:spChg chg="mod">
          <ac:chgData name="Paul Schaeflein" userId="08e688c2-b922-407d-b201-e0106365f905" providerId="ADAL" clId="{B76B1342-E47F-4B21-9844-239117B6D456}" dt="2018-10-19T22:10:22.211" v="108" actId="20577"/>
          <ac:spMkLst>
            <pc:docMk/>
            <pc:sldMk cId="610983684" sldId="282"/>
            <ac:spMk id="2" creationId="{1ADBB588-F9F7-4C4F-B646-B9BE8B510D52}"/>
          </ac:spMkLst>
        </pc:spChg>
        <pc:spChg chg="mod">
          <ac:chgData name="Paul Schaeflein" userId="08e688c2-b922-407d-b201-e0106365f905" providerId="ADAL" clId="{B76B1342-E47F-4B21-9844-239117B6D456}" dt="2018-10-19T22:10:58.765" v="223" actId="20577"/>
          <ac:spMkLst>
            <pc:docMk/>
            <pc:sldMk cId="610983684" sldId="282"/>
            <ac:spMk id="3" creationId="{E40CC095-ED3E-4739-97A3-240F888E90CC}"/>
          </ac:spMkLst>
        </pc:spChg>
      </pc:sldChg>
      <pc:sldChg chg="addSp delSp modSp add">
        <pc:chgData name="Paul Schaeflein" userId="08e688c2-b922-407d-b201-e0106365f905" providerId="ADAL" clId="{B76B1342-E47F-4B21-9844-239117B6D456}" dt="2018-10-19T22:12:39.707" v="285" actId="20577"/>
        <pc:sldMkLst>
          <pc:docMk/>
          <pc:sldMk cId="2216559319" sldId="283"/>
        </pc:sldMkLst>
        <pc:spChg chg="del mod">
          <ac:chgData name="Paul Schaeflein" userId="08e688c2-b922-407d-b201-e0106365f905" providerId="ADAL" clId="{B76B1342-E47F-4B21-9844-239117B6D456}" dt="2018-10-19T22:12:05.968" v="265"/>
          <ac:spMkLst>
            <pc:docMk/>
            <pc:sldMk cId="2216559319" sldId="283"/>
            <ac:spMk id="2" creationId="{E4BF6078-1E8E-4F7B-AD00-8403F04920C2}"/>
          </ac:spMkLst>
        </pc:spChg>
        <pc:spChg chg="del">
          <ac:chgData name="Paul Schaeflein" userId="08e688c2-b922-407d-b201-e0106365f905" providerId="ADAL" clId="{B76B1342-E47F-4B21-9844-239117B6D456}" dt="2018-10-19T22:12:05.968" v="265"/>
          <ac:spMkLst>
            <pc:docMk/>
            <pc:sldMk cId="2216559319" sldId="283"/>
            <ac:spMk id="3" creationId="{2AD94705-4DFF-4BCB-8352-AF12DD942C02}"/>
          </ac:spMkLst>
        </pc:spChg>
        <pc:spChg chg="add mod">
          <ac:chgData name="Paul Schaeflein" userId="08e688c2-b922-407d-b201-e0106365f905" providerId="ADAL" clId="{B76B1342-E47F-4B21-9844-239117B6D456}" dt="2018-10-19T22:12:39.707" v="285" actId="20577"/>
          <ac:spMkLst>
            <pc:docMk/>
            <pc:sldMk cId="2216559319" sldId="283"/>
            <ac:spMk id="4" creationId="{44432580-74E0-45B1-8BA9-CD2F22F7E420}"/>
          </ac:spMkLst>
        </pc:spChg>
        <pc:spChg chg="add mod">
          <ac:chgData name="Paul Schaeflein" userId="08e688c2-b922-407d-b201-e0106365f905" providerId="ADAL" clId="{B76B1342-E47F-4B21-9844-239117B6D456}" dt="2018-10-19T22:12:35.298" v="268"/>
          <ac:spMkLst>
            <pc:docMk/>
            <pc:sldMk cId="2216559319" sldId="283"/>
            <ac:spMk id="5" creationId="{3E045B56-9880-4B77-ADD2-DA1DD0AD7559}"/>
          </ac:spMkLst>
        </pc:spChg>
      </pc:sldChg>
      <pc:sldChg chg="modSp add del">
        <pc:chgData name="Paul Schaeflein" userId="08e688c2-b922-407d-b201-e0106365f905" providerId="ADAL" clId="{B76B1342-E47F-4B21-9844-239117B6D456}" dt="2018-10-19T22:11:57.136" v="259" actId="2696"/>
        <pc:sldMkLst>
          <pc:docMk/>
          <pc:sldMk cId="2855641252" sldId="283"/>
        </pc:sldMkLst>
        <pc:spChg chg="mod">
          <ac:chgData name="Paul Schaeflein" userId="08e688c2-b922-407d-b201-e0106365f905" providerId="ADAL" clId="{B76B1342-E47F-4B21-9844-239117B6D456}" dt="2018-10-19T22:11:56.452" v="258"/>
          <ac:spMkLst>
            <pc:docMk/>
            <pc:sldMk cId="2855641252" sldId="283"/>
            <ac:spMk id="2" creationId="{01998A96-4B79-4D2B-9076-59864AFB250E}"/>
          </ac:spMkLst>
        </pc:spChg>
      </pc:sldChg>
      <pc:sldChg chg="modSp add del">
        <pc:chgData name="Paul Schaeflein" userId="08e688c2-b922-407d-b201-e0106365f905" providerId="ADAL" clId="{B76B1342-E47F-4B21-9844-239117B6D456}" dt="2018-10-19T22:10:23.355" v="110" actId="2696"/>
        <pc:sldMkLst>
          <pc:docMk/>
          <pc:sldMk cId="3051213349" sldId="283"/>
        </pc:sldMkLst>
        <pc:spChg chg="mod">
          <ac:chgData name="Paul Schaeflein" userId="08e688c2-b922-407d-b201-e0106365f905" providerId="ADAL" clId="{B76B1342-E47F-4B21-9844-239117B6D456}" dt="2018-10-19T22:10:22.520" v="109"/>
          <ac:spMkLst>
            <pc:docMk/>
            <pc:sldMk cId="3051213349" sldId="283"/>
            <ac:spMk id="2" creationId="{B5B762E6-4EE0-4359-95F1-FF7873BF03AF}"/>
          </ac:spMkLst>
        </pc:spChg>
      </pc:sldChg>
      <pc:sldChg chg="addSp delSp modSp add">
        <pc:chgData name="Paul Schaeflein" userId="08e688c2-b922-407d-b201-e0106365f905" providerId="ADAL" clId="{B76B1342-E47F-4B21-9844-239117B6D456}" dt="2018-10-19T22:13:21.533" v="307" actId="1076"/>
        <pc:sldMkLst>
          <pc:docMk/>
          <pc:sldMk cId="2115619516" sldId="284"/>
        </pc:sldMkLst>
        <pc:spChg chg="mod">
          <ac:chgData name="Paul Schaeflein" userId="08e688c2-b922-407d-b201-e0106365f905" providerId="ADAL" clId="{B76B1342-E47F-4B21-9844-239117B6D456}" dt="2018-10-19T22:13:10.866" v="303" actId="20577"/>
          <ac:spMkLst>
            <pc:docMk/>
            <pc:sldMk cId="2115619516" sldId="284"/>
            <ac:spMk id="2" creationId="{C0DC7AA0-4CDD-448A-A7C7-D60796706FBA}"/>
          </ac:spMkLst>
        </pc:spChg>
        <pc:spChg chg="del">
          <ac:chgData name="Paul Schaeflein" userId="08e688c2-b922-407d-b201-e0106365f905" providerId="ADAL" clId="{B76B1342-E47F-4B21-9844-239117B6D456}" dt="2018-10-19T22:13:15.267" v="304" actId="478"/>
          <ac:spMkLst>
            <pc:docMk/>
            <pc:sldMk cId="2115619516" sldId="284"/>
            <ac:spMk id="3" creationId="{E1FDAAC2-6D23-4D88-B6F8-EE9CF6956E1B}"/>
          </ac:spMkLst>
        </pc:spChg>
        <pc:picChg chg="add mod">
          <ac:chgData name="Paul Schaeflein" userId="08e688c2-b922-407d-b201-e0106365f905" providerId="ADAL" clId="{B76B1342-E47F-4B21-9844-239117B6D456}" dt="2018-10-19T22:13:21.533" v="307" actId="1076"/>
          <ac:picMkLst>
            <pc:docMk/>
            <pc:sldMk cId="2115619516" sldId="284"/>
            <ac:picMk id="4" creationId="{47ADE4E7-E63F-49B6-A61B-7DD601562485}"/>
          </ac:picMkLst>
        </pc:picChg>
      </pc:sldChg>
      <pc:sldChg chg="addSp delSp modSp add">
        <pc:chgData name="Paul Schaeflein" userId="08e688c2-b922-407d-b201-e0106365f905" providerId="ADAL" clId="{B76B1342-E47F-4B21-9844-239117B6D456}" dt="2018-10-20T10:56:44.825" v="750" actId="20577"/>
        <pc:sldMkLst>
          <pc:docMk/>
          <pc:sldMk cId="491738625" sldId="285"/>
        </pc:sldMkLst>
        <pc:spChg chg="del">
          <ac:chgData name="Paul Schaeflein" userId="08e688c2-b922-407d-b201-e0106365f905" providerId="ADAL" clId="{B76B1342-E47F-4B21-9844-239117B6D456}" dt="2018-10-20T10:48:01.570" v="309"/>
          <ac:spMkLst>
            <pc:docMk/>
            <pc:sldMk cId="491738625" sldId="285"/>
            <ac:spMk id="2" creationId="{634C1DDA-286B-4FA7-AF29-A7B0855B0AF8}"/>
          </ac:spMkLst>
        </pc:spChg>
        <pc:spChg chg="del">
          <ac:chgData name="Paul Schaeflein" userId="08e688c2-b922-407d-b201-e0106365f905" providerId="ADAL" clId="{B76B1342-E47F-4B21-9844-239117B6D456}" dt="2018-10-20T10:48:01.570" v="309"/>
          <ac:spMkLst>
            <pc:docMk/>
            <pc:sldMk cId="491738625" sldId="285"/>
            <ac:spMk id="3" creationId="{4427D64F-FCD5-4096-A2D0-220E1F7CA425}"/>
          </ac:spMkLst>
        </pc:spChg>
        <pc:spChg chg="add mod">
          <ac:chgData name="Paul Schaeflein" userId="08e688c2-b922-407d-b201-e0106365f905" providerId="ADAL" clId="{B76B1342-E47F-4B21-9844-239117B6D456}" dt="2018-10-20T10:48:06.716" v="313" actId="20577"/>
          <ac:spMkLst>
            <pc:docMk/>
            <pc:sldMk cId="491738625" sldId="285"/>
            <ac:spMk id="4" creationId="{C129DD34-BD34-475D-9BAE-FE4F89045F86}"/>
          </ac:spMkLst>
        </pc:spChg>
        <pc:spChg chg="add mod">
          <ac:chgData name="Paul Schaeflein" userId="08e688c2-b922-407d-b201-e0106365f905" providerId="ADAL" clId="{B76B1342-E47F-4B21-9844-239117B6D456}" dt="2018-10-20T10:56:44.825" v="750" actId="20577"/>
          <ac:spMkLst>
            <pc:docMk/>
            <pc:sldMk cId="491738625" sldId="285"/>
            <ac:spMk id="5" creationId="{F50B581F-748A-46EC-BE7C-594E45297F88}"/>
          </ac:spMkLst>
        </pc:spChg>
      </pc:sldChg>
      <pc:sldChg chg="modSp add">
        <pc:chgData name="Paul Schaeflein" userId="08e688c2-b922-407d-b201-e0106365f905" providerId="ADAL" clId="{B76B1342-E47F-4B21-9844-239117B6D456}" dt="2018-10-20T10:51:59.993" v="717" actId="20577"/>
        <pc:sldMkLst>
          <pc:docMk/>
          <pc:sldMk cId="560011270" sldId="286"/>
        </pc:sldMkLst>
        <pc:spChg chg="mod">
          <ac:chgData name="Paul Schaeflein" userId="08e688c2-b922-407d-b201-e0106365f905" providerId="ADAL" clId="{B76B1342-E47F-4B21-9844-239117B6D456}" dt="2018-10-20T10:49:55.928" v="408" actId="20577"/>
          <ac:spMkLst>
            <pc:docMk/>
            <pc:sldMk cId="560011270" sldId="286"/>
            <ac:spMk id="2" creationId="{BF7B9B94-0B85-4720-A7E9-10F2547F00F4}"/>
          </ac:spMkLst>
        </pc:spChg>
        <pc:spChg chg="mod">
          <ac:chgData name="Paul Schaeflein" userId="08e688c2-b922-407d-b201-e0106365f905" providerId="ADAL" clId="{B76B1342-E47F-4B21-9844-239117B6D456}" dt="2018-10-20T10:51:59.993" v="717" actId="20577"/>
          <ac:spMkLst>
            <pc:docMk/>
            <pc:sldMk cId="560011270" sldId="286"/>
            <ac:spMk id="3" creationId="{A41D091D-9BA7-405D-A81E-2D4EFDA0044A}"/>
          </ac:spMkLst>
        </pc:spChg>
      </pc:sldChg>
      <pc:sldChg chg="addSp delSp modSp add">
        <pc:chgData name="Paul Schaeflein" userId="08e688c2-b922-407d-b201-e0106365f905" providerId="ADAL" clId="{B76B1342-E47F-4B21-9844-239117B6D456}" dt="2018-10-20T11:16:07.295" v="793" actId="12"/>
        <pc:sldMkLst>
          <pc:docMk/>
          <pc:sldMk cId="980754419" sldId="287"/>
        </pc:sldMkLst>
        <pc:spChg chg="del">
          <ac:chgData name="Paul Schaeflein" userId="08e688c2-b922-407d-b201-e0106365f905" providerId="ADAL" clId="{B76B1342-E47F-4B21-9844-239117B6D456}" dt="2018-10-20T10:57:36.160" v="752"/>
          <ac:spMkLst>
            <pc:docMk/>
            <pc:sldMk cId="980754419" sldId="287"/>
            <ac:spMk id="2" creationId="{A891C812-C612-4297-BC47-519963F5697D}"/>
          </ac:spMkLst>
        </pc:spChg>
        <pc:spChg chg="del">
          <ac:chgData name="Paul Schaeflein" userId="08e688c2-b922-407d-b201-e0106365f905" providerId="ADAL" clId="{B76B1342-E47F-4B21-9844-239117B6D456}" dt="2018-10-20T10:57:36.160" v="752"/>
          <ac:spMkLst>
            <pc:docMk/>
            <pc:sldMk cId="980754419" sldId="287"/>
            <ac:spMk id="3" creationId="{A3490E9F-6FDA-4F91-9FD7-CBEF52330B93}"/>
          </ac:spMkLst>
        </pc:spChg>
        <pc:spChg chg="add del mod">
          <ac:chgData name="Paul Schaeflein" userId="08e688c2-b922-407d-b201-e0106365f905" providerId="ADAL" clId="{B76B1342-E47F-4B21-9844-239117B6D456}" dt="2018-10-20T10:57:43.889" v="753"/>
          <ac:spMkLst>
            <pc:docMk/>
            <pc:sldMk cId="980754419" sldId="287"/>
            <ac:spMk id="4" creationId="{E71417CB-C2E6-405C-A83D-30BB7315F038}"/>
          </ac:spMkLst>
        </pc:spChg>
        <pc:spChg chg="add mod">
          <ac:chgData name="Paul Schaeflein" userId="08e688c2-b922-407d-b201-e0106365f905" providerId="ADAL" clId="{B76B1342-E47F-4B21-9844-239117B6D456}" dt="2018-10-20T11:15:49.099" v="790" actId="27636"/>
          <ac:spMkLst>
            <pc:docMk/>
            <pc:sldMk cId="980754419" sldId="287"/>
            <ac:spMk id="5" creationId="{1BD3913F-C1CB-4596-8FB5-654973B1F344}"/>
          </ac:spMkLst>
        </pc:spChg>
        <pc:spChg chg="add del mod">
          <ac:chgData name="Paul Schaeflein" userId="08e688c2-b922-407d-b201-e0106365f905" providerId="ADAL" clId="{B76B1342-E47F-4B21-9844-239117B6D456}" dt="2018-10-20T11:16:00.388" v="791" actId="478"/>
          <ac:spMkLst>
            <pc:docMk/>
            <pc:sldMk cId="980754419" sldId="287"/>
            <ac:spMk id="6" creationId="{3D4E2ACA-7552-4B09-9B7C-3A0891682564}"/>
          </ac:spMkLst>
        </pc:spChg>
        <pc:spChg chg="add mod">
          <ac:chgData name="Paul Schaeflein" userId="08e688c2-b922-407d-b201-e0106365f905" providerId="ADAL" clId="{B76B1342-E47F-4B21-9844-239117B6D456}" dt="2018-10-20T11:16:07.295" v="793" actId="12"/>
          <ac:spMkLst>
            <pc:docMk/>
            <pc:sldMk cId="980754419" sldId="287"/>
            <ac:spMk id="7" creationId="{608D3969-2400-48C0-8CC7-AD090D74F604}"/>
          </ac:spMkLst>
        </pc:spChg>
      </pc:sldChg>
    </pc:docChg>
  </pc:docChgLst>
</pc:chgInfo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3A82F-0138-4562-AD81-161DB8107921}" type="datetimeFigureOut">
              <a:rPr lang="en-US" smtClean="0"/>
              <a:t>10/19/2018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4FB6E-9953-4CF8-8619-8E0543BAF5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10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681" y="2010032"/>
            <a:ext cx="10508638" cy="1674177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  <a:latin typeface="Segoe WP SemiLight" panose="020B0402040204020203" pitchFamily="34" charset="0"/>
                <a:cs typeface="Segoe WP SemiLight" panose="020B04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1681" y="3949152"/>
            <a:ext cx="10508638" cy="80359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WP SemiLight" panose="020B0402040204020203" pitchFamily="34" charset="0"/>
                <a:cs typeface="Segoe WP SemiLight" panose="020B04020402040202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05F6B08-5695-4A50-85E4-9261A558E599}"/>
              </a:ext>
            </a:extLst>
          </p:cNvPr>
          <p:cNvSpPr/>
          <p:nvPr userDrawn="1"/>
        </p:nvSpPr>
        <p:spPr>
          <a:xfrm rot="10800000">
            <a:off x="0" y="-3"/>
            <a:ext cx="12192000" cy="1643138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2776756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CD17909-7BB7-4FE8-BFA7-504041080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8370" y="-567106"/>
            <a:ext cx="2585930" cy="2585930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AFFB3F2-99B8-48AD-AD23-FE0D802133BF}"/>
              </a:ext>
            </a:extLst>
          </p:cNvPr>
          <p:cNvSpPr/>
          <p:nvPr userDrawn="1"/>
        </p:nvSpPr>
        <p:spPr>
          <a:xfrm>
            <a:off x="0" y="5506176"/>
            <a:ext cx="12151453" cy="1351824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37078 h 1337078"/>
              <a:gd name="connsiteX1" fmla="*/ 1874101 w 10863743"/>
              <a:gd name="connsiteY1" fmla="*/ 0 h 1337078"/>
              <a:gd name="connsiteX2" fmla="*/ 10863743 w 10863743"/>
              <a:gd name="connsiteY2" fmla="*/ 1337078 h 1337078"/>
              <a:gd name="connsiteX3" fmla="*/ 0 w 10863743"/>
              <a:gd name="connsiteY3" fmla="*/ 1337078 h 1337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37078">
                <a:moveTo>
                  <a:pt x="0" y="1337078"/>
                </a:moveTo>
                <a:lnTo>
                  <a:pt x="1874101" y="0"/>
                </a:lnTo>
                <a:lnTo>
                  <a:pt x="10863743" y="1337078"/>
                </a:lnTo>
                <a:lnTo>
                  <a:pt x="0" y="1337078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0228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A6FBCFB-BF55-4EB1-956B-E9839F444422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8E9F91-3B67-4BF0-85BE-037C6944C7A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869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C0A5CF8-5857-47CF-AC8B-57E06DB27B75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BC8FCF-6A37-4A4D-9023-F9BD8F6CEC6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1161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A63498-2A21-45CC-92B5-13927FD870CD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EBB0BFD-DD92-486E-A5DA-3F9FBFC354A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848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C2D07865-5AF8-49DD-8B2F-A14DEF076B8E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8317D8-BE52-46CC-9349-48D4DEBF1A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3668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831E1286-C544-4820-9ACA-EF96A708A5B7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340963-5D90-438A-BE06-34151C1E5C7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8053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91BD67F-98E4-4276-AA00-D130D6B58CCC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D84DA4-1ED8-47F9-A32F-9E0804A953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3604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B061E52-3EB4-4A36-9B4F-CBC487A568DE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94253D-2811-4D3E-A251-AA8C0EEA1D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0382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C94C08A-BDAD-4E5E-B6B1-319F2F0C4194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A2B7B5-22E0-4801-A4FC-AAEE6B61FA4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6889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AEB08F7-8CBD-496D-AA8F-722E37E8AD6F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A09D95-4F59-49FA-A764-DDB8F31ECE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9261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49FA75E4-FC01-48E1-925D-2D4F4739CEE7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27A275-3609-4BBE-BC35-27B8D85742B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3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b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F7C7946-0A35-4378-8785-DB4E7384EBE0}"/>
              </a:ext>
            </a:extLst>
          </p:cNvPr>
          <p:cNvSpPr/>
          <p:nvPr userDrawn="1"/>
        </p:nvSpPr>
        <p:spPr>
          <a:xfrm>
            <a:off x="-9772" y="-7034"/>
            <a:ext cx="3242603" cy="6900203"/>
          </a:xfrm>
          <a:custGeom>
            <a:avLst/>
            <a:gdLst>
              <a:gd name="connsiteX0" fmla="*/ 3861582 w 4283612"/>
              <a:gd name="connsiteY0" fmla="*/ 0 h 6900203"/>
              <a:gd name="connsiteX1" fmla="*/ 4283612 w 4283612"/>
              <a:gd name="connsiteY1" fmla="*/ 5409028 h 6900203"/>
              <a:gd name="connsiteX2" fmla="*/ 0 w 4283612"/>
              <a:gd name="connsiteY2" fmla="*/ 6900203 h 6900203"/>
              <a:gd name="connsiteX3" fmla="*/ 14068 w 4283612"/>
              <a:gd name="connsiteY3" fmla="*/ 0 h 6900203"/>
              <a:gd name="connsiteX4" fmla="*/ 3861582 w 4283612"/>
              <a:gd name="connsiteY4" fmla="*/ 0 h 6900203"/>
              <a:gd name="connsiteX0" fmla="*/ 3861582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861582 w 4329085"/>
              <a:gd name="connsiteY4" fmla="*/ 0 h 6900203"/>
              <a:gd name="connsiteX0" fmla="*/ 3506889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506889 w 4329085"/>
              <a:gd name="connsiteY4" fmla="*/ 0 h 6900203"/>
              <a:gd name="connsiteX0" fmla="*/ 3506889 w 4201759"/>
              <a:gd name="connsiteY0" fmla="*/ 0 h 6900203"/>
              <a:gd name="connsiteX1" fmla="*/ 4201759 w 4201759"/>
              <a:gd name="connsiteY1" fmla="*/ 5486400 h 6900203"/>
              <a:gd name="connsiteX2" fmla="*/ 0 w 4201759"/>
              <a:gd name="connsiteY2" fmla="*/ 6900203 h 6900203"/>
              <a:gd name="connsiteX3" fmla="*/ 14068 w 4201759"/>
              <a:gd name="connsiteY3" fmla="*/ 0 h 6900203"/>
              <a:gd name="connsiteX4" fmla="*/ 3506889 w 4201759"/>
              <a:gd name="connsiteY4" fmla="*/ 0 h 6900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1759" h="6900203">
                <a:moveTo>
                  <a:pt x="3506889" y="0"/>
                </a:moveTo>
                <a:lnTo>
                  <a:pt x="4201759" y="5486400"/>
                </a:lnTo>
                <a:lnTo>
                  <a:pt x="0" y="6900203"/>
                </a:lnTo>
                <a:cubicBezTo>
                  <a:pt x="4689" y="4600135"/>
                  <a:pt x="9379" y="2300068"/>
                  <a:pt x="14068" y="0"/>
                </a:cubicBezTo>
                <a:lnTo>
                  <a:pt x="35068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3224" y="365125"/>
            <a:ext cx="77205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3224" y="1825625"/>
            <a:ext cx="772057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F5CA9FE-B254-477A-ABC6-1E408BFC5890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0CC44F-0B71-4F75-AB77-90E850EFB6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3587" y="1361378"/>
            <a:ext cx="1898142" cy="7671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22E869-EE02-40DF-826C-6FDFA4D84F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7579" y="309104"/>
            <a:ext cx="2012502" cy="7604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9ACE2F-3C79-4F6D-B331-577A6A7C0A1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3587" y="2420349"/>
            <a:ext cx="1575288" cy="6042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2B29CA3-D3EF-446A-8C40-E354B32FE94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893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9666432-67AB-4FF4-A36D-A5264E870111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B4DAEC4-A1B4-479B-9068-087F3B11F0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6200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E761C8C-22E7-48FB-BE97-3A9CF281A14D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447F18-B413-4820-B4C7-1D020086A1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8379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4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24DF473-39A5-4423-8A04-4C50473A5E42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4D15C6-1F51-4DFB-9F7F-2259A323DE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1582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5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24DF473-39A5-4423-8A04-4C50473A5E42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7058F3-3E57-48F1-859D-E614531C814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2497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unica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F25AA4E-620B-4DE7-ABD8-17728FD8DD2B}"/>
              </a:ext>
            </a:extLst>
          </p:cNvPr>
          <p:cNvSpPr/>
          <p:nvPr userDrawn="1"/>
        </p:nvSpPr>
        <p:spPr>
          <a:xfrm>
            <a:off x="-4641" y="0"/>
            <a:ext cx="5724000" cy="6857999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EAF3E09-8AD1-4C66-B9B1-3F9B75AF6EC0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2F09C9F-D73D-48F5-9FD9-836BF2DE9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677"/>
            <a:ext cx="4320000" cy="2376512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5831F4-4018-4BE4-B219-67BB9829055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323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borate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E83909-2493-4BF1-9433-B28110516389}"/>
              </a:ext>
            </a:extLst>
          </p:cNvPr>
          <p:cNvSpPr/>
          <p:nvPr userDrawn="1"/>
        </p:nvSpPr>
        <p:spPr>
          <a:xfrm>
            <a:off x="-4642" y="0"/>
            <a:ext cx="5724000" cy="6857999"/>
          </a:xfrm>
          <a:prstGeom prst="rect">
            <a:avLst/>
          </a:prstGeom>
          <a:solidFill>
            <a:schemeClr val="accent3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7832112-A883-476D-8438-71BA6FB87FF3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2ACDACF-0797-4CAB-97D2-6FBA10D17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677"/>
            <a:ext cx="4320000" cy="2376512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1373F3-45BD-4ECA-9D1B-3CBA23868A0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9540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ateg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BA2A4E7-5ADA-4968-BDB1-AF002B0F7AD1}"/>
              </a:ext>
            </a:extLst>
          </p:cNvPr>
          <p:cNvSpPr/>
          <p:nvPr userDrawn="1"/>
        </p:nvSpPr>
        <p:spPr>
          <a:xfrm>
            <a:off x="-4642" y="0"/>
            <a:ext cx="5724000" cy="6857999"/>
          </a:xfrm>
          <a:prstGeom prst="rect">
            <a:avLst/>
          </a:prstGeom>
          <a:solidFill>
            <a:schemeClr val="accent4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7F2C6A33-F33E-4DA8-A57E-C9FEF9754FA7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CD36F77-3705-4C31-A0A9-6CD8B4C92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677"/>
            <a:ext cx="4320000" cy="2376512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766AD9-B82E-480E-8C06-D4A7E3A1D43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900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asu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3F712AB-32AD-4D40-B3AD-910128D705E1}"/>
              </a:ext>
            </a:extLst>
          </p:cNvPr>
          <p:cNvSpPr/>
          <p:nvPr userDrawn="1"/>
        </p:nvSpPr>
        <p:spPr>
          <a:xfrm>
            <a:off x="-4642" y="0"/>
            <a:ext cx="5724000" cy="6857999"/>
          </a:xfrm>
          <a:prstGeom prst="rect">
            <a:avLst/>
          </a:prstGeom>
          <a:solidFill>
            <a:schemeClr val="accen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EEE717-2CBE-4593-91A6-10E0A8351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7677"/>
            <a:ext cx="4320000" cy="2376512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A6489D7-7164-4ABD-A66A-002CD5B07A18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183719-4AFE-4805-A124-929CEEACF44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87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peak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F7C7946-0A35-4378-8785-DB4E7384EBE0}"/>
              </a:ext>
            </a:extLst>
          </p:cNvPr>
          <p:cNvSpPr/>
          <p:nvPr userDrawn="1"/>
        </p:nvSpPr>
        <p:spPr>
          <a:xfrm>
            <a:off x="-9772" y="-7034"/>
            <a:ext cx="3242603" cy="6900203"/>
          </a:xfrm>
          <a:custGeom>
            <a:avLst/>
            <a:gdLst>
              <a:gd name="connsiteX0" fmla="*/ 3861582 w 4283612"/>
              <a:gd name="connsiteY0" fmla="*/ 0 h 6900203"/>
              <a:gd name="connsiteX1" fmla="*/ 4283612 w 4283612"/>
              <a:gd name="connsiteY1" fmla="*/ 5409028 h 6900203"/>
              <a:gd name="connsiteX2" fmla="*/ 0 w 4283612"/>
              <a:gd name="connsiteY2" fmla="*/ 6900203 h 6900203"/>
              <a:gd name="connsiteX3" fmla="*/ 14068 w 4283612"/>
              <a:gd name="connsiteY3" fmla="*/ 0 h 6900203"/>
              <a:gd name="connsiteX4" fmla="*/ 3861582 w 4283612"/>
              <a:gd name="connsiteY4" fmla="*/ 0 h 6900203"/>
              <a:gd name="connsiteX0" fmla="*/ 3861582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861582 w 4329085"/>
              <a:gd name="connsiteY4" fmla="*/ 0 h 6900203"/>
              <a:gd name="connsiteX0" fmla="*/ 3506889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506889 w 4329085"/>
              <a:gd name="connsiteY4" fmla="*/ 0 h 6900203"/>
              <a:gd name="connsiteX0" fmla="*/ 3506889 w 4201759"/>
              <a:gd name="connsiteY0" fmla="*/ 0 h 6900203"/>
              <a:gd name="connsiteX1" fmla="*/ 4201759 w 4201759"/>
              <a:gd name="connsiteY1" fmla="*/ 5486400 h 6900203"/>
              <a:gd name="connsiteX2" fmla="*/ 0 w 4201759"/>
              <a:gd name="connsiteY2" fmla="*/ 6900203 h 6900203"/>
              <a:gd name="connsiteX3" fmla="*/ 14068 w 4201759"/>
              <a:gd name="connsiteY3" fmla="*/ 0 h 6900203"/>
              <a:gd name="connsiteX4" fmla="*/ 3506889 w 4201759"/>
              <a:gd name="connsiteY4" fmla="*/ 0 h 6900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1759" h="6900203">
                <a:moveTo>
                  <a:pt x="3506889" y="0"/>
                </a:moveTo>
                <a:lnTo>
                  <a:pt x="4201759" y="5486400"/>
                </a:lnTo>
                <a:lnTo>
                  <a:pt x="0" y="6900203"/>
                </a:lnTo>
                <a:cubicBezTo>
                  <a:pt x="4689" y="4600135"/>
                  <a:pt x="9379" y="2300068"/>
                  <a:pt x="14068" y="0"/>
                </a:cubicBezTo>
                <a:lnTo>
                  <a:pt x="35068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3224" y="365125"/>
            <a:ext cx="77205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3224" y="1825625"/>
            <a:ext cx="772057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F5CA9FE-B254-477A-ABC6-1E408BFC5890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0CC44F-0B71-4F75-AB77-90E850EFB6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3587" y="365125"/>
            <a:ext cx="1898142" cy="7671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9ACE2F-3C79-4F6D-B331-577A6A7C0A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5014" y="1504390"/>
            <a:ext cx="1575288" cy="6042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2B29CA3-D3EF-446A-8C40-E354B32FE94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B7CFF35-D883-4A12-8E83-ABC24EE041C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587" y="2480769"/>
            <a:ext cx="1881094" cy="1881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82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ighligh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143712B-8CAB-4F7C-8E00-F8BB9764E4EF}"/>
              </a:ext>
            </a:extLst>
          </p:cNvPr>
          <p:cNvSpPr/>
          <p:nvPr userDrawn="1"/>
        </p:nvSpPr>
        <p:spPr>
          <a:xfrm>
            <a:off x="-9772" y="-7034"/>
            <a:ext cx="3242603" cy="6900203"/>
          </a:xfrm>
          <a:custGeom>
            <a:avLst/>
            <a:gdLst>
              <a:gd name="connsiteX0" fmla="*/ 3861582 w 4283612"/>
              <a:gd name="connsiteY0" fmla="*/ 0 h 6900203"/>
              <a:gd name="connsiteX1" fmla="*/ 4283612 w 4283612"/>
              <a:gd name="connsiteY1" fmla="*/ 5409028 h 6900203"/>
              <a:gd name="connsiteX2" fmla="*/ 0 w 4283612"/>
              <a:gd name="connsiteY2" fmla="*/ 6900203 h 6900203"/>
              <a:gd name="connsiteX3" fmla="*/ 14068 w 4283612"/>
              <a:gd name="connsiteY3" fmla="*/ 0 h 6900203"/>
              <a:gd name="connsiteX4" fmla="*/ 3861582 w 4283612"/>
              <a:gd name="connsiteY4" fmla="*/ 0 h 6900203"/>
              <a:gd name="connsiteX0" fmla="*/ 3861582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861582 w 4329085"/>
              <a:gd name="connsiteY4" fmla="*/ 0 h 6900203"/>
              <a:gd name="connsiteX0" fmla="*/ 3506889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506889 w 4329085"/>
              <a:gd name="connsiteY4" fmla="*/ 0 h 6900203"/>
              <a:gd name="connsiteX0" fmla="*/ 3506889 w 4201759"/>
              <a:gd name="connsiteY0" fmla="*/ 0 h 6900203"/>
              <a:gd name="connsiteX1" fmla="*/ 4201759 w 4201759"/>
              <a:gd name="connsiteY1" fmla="*/ 5486400 h 6900203"/>
              <a:gd name="connsiteX2" fmla="*/ 0 w 4201759"/>
              <a:gd name="connsiteY2" fmla="*/ 6900203 h 6900203"/>
              <a:gd name="connsiteX3" fmla="*/ 14068 w 4201759"/>
              <a:gd name="connsiteY3" fmla="*/ 0 h 6900203"/>
              <a:gd name="connsiteX4" fmla="*/ 3506889 w 4201759"/>
              <a:gd name="connsiteY4" fmla="*/ 0 h 6900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1759" h="6900203">
                <a:moveTo>
                  <a:pt x="3506889" y="0"/>
                </a:moveTo>
                <a:lnTo>
                  <a:pt x="4201759" y="5486400"/>
                </a:lnTo>
                <a:lnTo>
                  <a:pt x="0" y="6900203"/>
                </a:lnTo>
                <a:cubicBezTo>
                  <a:pt x="4689" y="4600135"/>
                  <a:pt x="9379" y="2300068"/>
                  <a:pt x="14068" y="0"/>
                </a:cubicBezTo>
                <a:lnTo>
                  <a:pt x="35068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3224" y="365125"/>
            <a:ext cx="77205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3224" y="1825625"/>
            <a:ext cx="772057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F5CA9FE-B254-477A-ABC6-1E408BFC5890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D5A85F-1CD3-4DC4-8C2D-CF7BB975AB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319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ighligh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A74F2EF-FCB3-406C-85A2-8638FB4A0E07}"/>
              </a:ext>
            </a:extLst>
          </p:cNvPr>
          <p:cNvSpPr/>
          <p:nvPr userDrawn="1"/>
        </p:nvSpPr>
        <p:spPr>
          <a:xfrm>
            <a:off x="-9772" y="-7034"/>
            <a:ext cx="3242603" cy="6900203"/>
          </a:xfrm>
          <a:custGeom>
            <a:avLst/>
            <a:gdLst>
              <a:gd name="connsiteX0" fmla="*/ 3861582 w 4283612"/>
              <a:gd name="connsiteY0" fmla="*/ 0 h 6900203"/>
              <a:gd name="connsiteX1" fmla="*/ 4283612 w 4283612"/>
              <a:gd name="connsiteY1" fmla="*/ 5409028 h 6900203"/>
              <a:gd name="connsiteX2" fmla="*/ 0 w 4283612"/>
              <a:gd name="connsiteY2" fmla="*/ 6900203 h 6900203"/>
              <a:gd name="connsiteX3" fmla="*/ 14068 w 4283612"/>
              <a:gd name="connsiteY3" fmla="*/ 0 h 6900203"/>
              <a:gd name="connsiteX4" fmla="*/ 3861582 w 4283612"/>
              <a:gd name="connsiteY4" fmla="*/ 0 h 6900203"/>
              <a:gd name="connsiteX0" fmla="*/ 3861582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861582 w 4329085"/>
              <a:gd name="connsiteY4" fmla="*/ 0 h 6900203"/>
              <a:gd name="connsiteX0" fmla="*/ 3506889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506889 w 4329085"/>
              <a:gd name="connsiteY4" fmla="*/ 0 h 6900203"/>
              <a:gd name="connsiteX0" fmla="*/ 3506889 w 4201759"/>
              <a:gd name="connsiteY0" fmla="*/ 0 h 6900203"/>
              <a:gd name="connsiteX1" fmla="*/ 4201759 w 4201759"/>
              <a:gd name="connsiteY1" fmla="*/ 5486400 h 6900203"/>
              <a:gd name="connsiteX2" fmla="*/ 0 w 4201759"/>
              <a:gd name="connsiteY2" fmla="*/ 6900203 h 6900203"/>
              <a:gd name="connsiteX3" fmla="*/ 14068 w 4201759"/>
              <a:gd name="connsiteY3" fmla="*/ 0 h 6900203"/>
              <a:gd name="connsiteX4" fmla="*/ 3506889 w 4201759"/>
              <a:gd name="connsiteY4" fmla="*/ 0 h 6900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1759" h="6900203">
                <a:moveTo>
                  <a:pt x="3506889" y="0"/>
                </a:moveTo>
                <a:lnTo>
                  <a:pt x="4201759" y="5486400"/>
                </a:lnTo>
                <a:lnTo>
                  <a:pt x="0" y="6900203"/>
                </a:lnTo>
                <a:cubicBezTo>
                  <a:pt x="4689" y="4600135"/>
                  <a:pt x="9379" y="2300068"/>
                  <a:pt x="14068" y="0"/>
                </a:cubicBezTo>
                <a:lnTo>
                  <a:pt x="35068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3224" y="365125"/>
            <a:ext cx="77205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3224" y="1825625"/>
            <a:ext cx="772057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F5CA9FE-B254-477A-ABC6-1E408BFC5890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0E8BB90-2E4E-4BBD-9B5C-14AAFC61A6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706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ighligh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ADC328C-2FBF-4E90-B976-C3F3F7D254A1}"/>
              </a:ext>
            </a:extLst>
          </p:cNvPr>
          <p:cNvSpPr/>
          <p:nvPr userDrawn="1"/>
        </p:nvSpPr>
        <p:spPr>
          <a:xfrm>
            <a:off x="-9772" y="-7034"/>
            <a:ext cx="3242603" cy="6900203"/>
          </a:xfrm>
          <a:custGeom>
            <a:avLst/>
            <a:gdLst>
              <a:gd name="connsiteX0" fmla="*/ 3861582 w 4283612"/>
              <a:gd name="connsiteY0" fmla="*/ 0 h 6900203"/>
              <a:gd name="connsiteX1" fmla="*/ 4283612 w 4283612"/>
              <a:gd name="connsiteY1" fmla="*/ 5409028 h 6900203"/>
              <a:gd name="connsiteX2" fmla="*/ 0 w 4283612"/>
              <a:gd name="connsiteY2" fmla="*/ 6900203 h 6900203"/>
              <a:gd name="connsiteX3" fmla="*/ 14068 w 4283612"/>
              <a:gd name="connsiteY3" fmla="*/ 0 h 6900203"/>
              <a:gd name="connsiteX4" fmla="*/ 3861582 w 4283612"/>
              <a:gd name="connsiteY4" fmla="*/ 0 h 6900203"/>
              <a:gd name="connsiteX0" fmla="*/ 3861582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861582 w 4329085"/>
              <a:gd name="connsiteY4" fmla="*/ 0 h 6900203"/>
              <a:gd name="connsiteX0" fmla="*/ 3506889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506889 w 4329085"/>
              <a:gd name="connsiteY4" fmla="*/ 0 h 6900203"/>
              <a:gd name="connsiteX0" fmla="*/ 3506889 w 4201759"/>
              <a:gd name="connsiteY0" fmla="*/ 0 h 6900203"/>
              <a:gd name="connsiteX1" fmla="*/ 4201759 w 4201759"/>
              <a:gd name="connsiteY1" fmla="*/ 5486400 h 6900203"/>
              <a:gd name="connsiteX2" fmla="*/ 0 w 4201759"/>
              <a:gd name="connsiteY2" fmla="*/ 6900203 h 6900203"/>
              <a:gd name="connsiteX3" fmla="*/ 14068 w 4201759"/>
              <a:gd name="connsiteY3" fmla="*/ 0 h 6900203"/>
              <a:gd name="connsiteX4" fmla="*/ 3506889 w 4201759"/>
              <a:gd name="connsiteY4" fmla="*/ 0 h 6900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1759" h="6900203">
                <a:moveTo>
                  <a:pt x="3506889" y="0"/>
                </a:moveTo>
                <a:lnTo>
                  <a:pt x="4201759" y="5486400"/>
                </a:lnTo>
                <a:lnTo>
                  <a:pt x="0" y="6900203"/>
                </a:lnTo>
                <a:cubicBezTo>
                  <a:pt x="4689" y="4600135"/>
                  <a:pt x="9379" y="2300068"/>
                  <a:pt x="14068" y="0"/>
                </a:cubicBezTo>
                <a:lnTo>
                  <a:pt x="35068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3224" y="365125"/>
            <a:ext cx="77205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3224" y="1825625"/>
            <a:ext cx="772057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F5CA9FE-B254-477A-ABC6-1E408BFC5890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055049-9CA1-46FF-B2C9-27E010FFEB3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125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ighlight 4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53274C7-E87B-4723-A170-EBFCB6BF1B70}"/>
              </a:ext>
            </a:extLst>
          </p:cNvPr>
          <p:cNvSpPr/>
          <p:nvPr userDrawn="1"/>
        </p:nvSpPr>
        <p:spPr>
          <a:xfrm>
            <a:off x="-9772" y="-7034"/>
            <a:ext cx="3242603" cy="6900203"/>
          </a:xfrm>
          <a:custGeom>
            <a:avLst/>
            <a:gdLst>
              <a:gd name="connsiteX0" fmla="*/ 3861582 w 4283612"/>
              <a:gd name="connsiteY0" fmla="*/ 0 h 6900203"/>
              <a:gd name="connsiteX1" fmla="*/ 4283612 w 4283612"/>
              <a:gd name="connsiteY1" fmla="*/ 5409028 h 6900203"/>
              <a:gd name="connsiteX2" fmla="*/ 0 w 4283612"/>
              <a:gd name="connsiteY2" fmla="*/ 6900203 h 6900203"/>
              <a:gd name="connsiteX3" fmla="*/ 14068 w 4283612"/>
              <a:gd name="connsiteY3" fmla="*/ 0 h 6900203"/>
              <a:gd name="connsiteX4" fmla="*/ 3861582 w 4283612"/>
              <a:gd name="connsiteY4" fmla="*/ 0 h 6900203"/>
              <a:gd name="connsiteX0" fmla="*/ 3861582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861582 w 4329085"/>
              <a:gd name="connsiteY4" fmla="*/ 0 h 6900203"/>
              <a:gd name="connsiteX0" fmla="*/ 3506889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506889 w 4329085"/>
              <a:gd name="connsiteY4" fmla="*/ 0 h 6900203"/>
              <a:gd name="connsiteX0" fmla="*/ 3506889 w 4201759"/>
              <a:gd name="connsiteY0" fmla="*/ 0 h 6900203"/>
              <a:gd name="connsiteX1" fmla="*/ 4201759 w 4201759"/>
              <a:gd name="connsiteY1" fmla="*/ 5486400 h 6900203"/>
              <a:gd name="connsiteX2" fmla="*/ 0 w 4201759"/>
              <a:gd name="connsiteY2" fmla="*/ 6900203 h 6900203"/>
              <a:gd name="connsiteX3" fmla="*/ 14068 w 4201759"/>
              <a:gd name="connsiteY3" fmla="*/ 0 h 6900203"/>
              <a:gd name="connsiteX4" fmla="*/ 3506889 w 4201759"/>
              <a:gd name="connsiteY4" fmla="*/ 0 h 6900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1759" h="6900203">
                <a:moveTo>
                  <a:pt x="3506889" y="0"/>
                </a:moveTo>
                <a:lnTo>
                  <a:pt x="4201759" y="5486400"/>
                </a:lnTo>
                <a:lnTo>
                  <a:pt x="0" y="6900203"/>
                </a:lnTo>
                <a:cubicBezTo>
                  <a:pt x="4689" y="4600135"/>
                  <a:pt x="9379" y="2300068"/>
                  <a:pt x="14068" y="0"/>
                </a:cubicBezTo>
                <a:lnTo>
                  <a:pt x="35068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3224" y="365125"/>
            <a:ext cx="77205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3224" y="1825625"/>
            <a:ext cx="772057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F5CA9FE-B254-477A-ABC6-1E408BFC5890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9EA460-7B30-401D-BF69-40B1DE4D40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860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 5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34BCB4F-E4D4-4F35-A99A-00A7A54E1A37}"/>
              </a:ext>
            </a:extLst>
          </p:cNvPr>
          <p:cNvSpPr/>
          <p:nvPr userDrawn="1"/>
        </p:nvSpPr>
        <p:spPr>
          <a:xfrm>
            <a:off x="-9772" y="-7034"/>
            <a:ext cx="3242603" cy="6900203"/>
          </a:xfrm>
          <a:custGeom>
            <a:avLst/>
            <a:gdLst>
              <a:gd name="connsiteX0" fmla="*/ 3861582 w 4283612"/>
              <a:gd name="connsiteY0" fmla="*/ 0 h 6900203"/>
              <a:gd name="connsiteX1" fmla="*/ 4283612 w 4283612"/>
              <a:gd name="connsiteY1" fmla="*/ 5409028 h 6900203"/>
              <a:gd name="connsiteX2" fmla="*/ 0 w 4283612"/>
              <a:gd name="connsiteY2" fmla="*/ 6900203 h 6900203"/>
              <a:gd name="connsiteX3" fmla="*/ 14068 w 4283612"/>
              <a:gd name="connsiteY3" fmla="*/ 0 h 6900203"/>
              <a:gd name="connsiteX4" fmla="*/ 3861582 w 4283612"/>
              <a:gd name="connsiteY4" fmla="*/ 0 h 6900203"/>
              <a:gd name="connsiteX0" fmla="*/ 3861582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861582 w 4329085"/>
              <a:gd name="connsiteY4" fmla="*/ 0 h 6900203"/>
              <a:gd name="connsiteX0" fmla="*/ 3506889 w 4329085"/>
              <a:gd name="connsiteY0" fmla="*/ 0 h 6900203"/>
              <a:gd name="connsiteX1" fmla="*/ 4329085 w 4329085"/>
              <a:gd name="connsiteY1" fmla="*/ 5795889 h 6900203"/>
              <a:gd name="connsiteX2" fmla="*/ 0 w 4329085"/>
              <a:gd name="connsiteY2" fmla="*/ 6900203 h 6900203"/>
              <a:gd name="connsiteX3" fmla="*/ 14068 w 4329085"/>
              <a:gd name="connsiteY3" fmla="*/ 0 h 6900203"/>
              <a:gd name="connsiteX4" fmla="*/ 3506889 w 4329085"/>
              <a:gd name="connsiteY4" fmla="*/ 0 h 6900203"/>
              <a:gd name="connsiteX0" fmla="*/ 3506889 w 4201759"/>
              <a:gd name="connsiteY0" fmla="*/ 0 h 6900203"/>
              <a:gd name="connsiteX1" fmla="*/ 4201759 w 4201759"/>
              <a:gd name="connsiteY1" fmla="*/ 5486400 h 6900203"/>
              <a:gd name="connsiteX2" fmla="*/ 0 w 4201759"/>
              <a:gd name="connsiteY2" fmla="*/ 6900203 h 6900203"/>
              <a:gd name="connsiteX3" fmla="*/ 14068 w 4201759"/>
              <a:gd name="connsiteY3" fmla="*/ 0 h 6900203"/>
              <a:gd name="connsiteX4" fmla="*/ 3506889 w 4201759"/>
              <a:gd name="connsiteY4" fmla="*/ 0 h 6900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01759" h="6900203">
                <a:moveTo>
                  <a:pt x="3506889" y="0"/>
                </a:moveTo>
                <a:lnTo>
                  <a:pt x="4201759" y="5486400"/>
                </a:lnTo>
                <a:lnTo>
                  <a:pt x="0" y="6900203"/>
                </a:lnTo>
                <a:cubicBezTo>
                  <a:pt x="4689" y="4600135"/>
                  <a:pt x="9379" y="2300068"/>
                  <a:pt x="14068" y="0"/>
                </a:cubicBezTo>
                <a:lnTo>
                  <a:pt x="35068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3224" y="365125"/>
            <a:ext cx="7720576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3224" y="1825625"/>
            <a:ext cx="772057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F5CA9FE-B254-477A-ABC6-1E408BFC5890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33EEBB-5979-4CDD-9FDC-219FEB7A94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596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F5CA9FE-B254-477A-ABC6-1E408BFC5890}"/>
              </a:ext>
            </a:extLst>
          </p:cNvPr>
          <p:cNvSpPr/>
          <p:nvPr userDrawn="1"/>
        </p:nvSpPr>
        <p:spPr>
          <a:xfrm>
            <a:off x="0" y="6176963"/>
            <a:ext cx="12151453" cy="681036"/>
          </a:xfrm>
          <a:custGeom>
            <a:avLst/>
            <a:gdLst>
              <a:gd name="connsiteX0" fmla="*/ 0 w 10863743"/>
              <a:gd name="connsiteY0" fmla="*/ 1384183 h 1384183"/>
              <a:gd name="connsiteX1" fmla="*/ 2776756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  <a:gd name="connsiteX0" fmla="*/ 0 w 10863743"/>
              <a:gd name="connsiteY0" fmla="*/ 1384183 h 1384183"/>
              <a:gd name="connsiteX1" fmla="*/ 750039 w 10863743"/>
              <a:gd name="connsiteY1" fmla="*/ 0 h 1384183"/>
              <a:gd name="connsiteX2" fmla="*/ 10863743 w 10863743"/>
              <a:gd name="connsiteY2" fmla="*/ 1384183 h 1384183"/>
              <a:gd name="connsiteX3" fmla="*/ 0 w 10863743"/>
              <a:gd name="connsiteY3" fmla="*/ 1384183 h 1384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63743" h="1384183">
                <a:moveTo>
                  <a:pt x="0" y="1384183"/>
                </a:moveTo>
                <a:lnTo>
                  <a:pt x="750039" y="0"/>
                </a:lnTo>
                <a:lnTo>
                  <a:pt x="10863743" y="1384183"/>
                </a:lnTo>
                <a:lnTo>
                  <a:pt x="0" y="138418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F2499F-67DB-49CE-A455-801F1FFAFD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791" y="6328919"/>
            <a:ext cx="858447" cy="4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546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2572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5" r:id="rId2"/>
    <p:sldLayoutId id="2147483681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50" r:id="rId9"/>
    <p:sldLayoutId id="2147483651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5" r:id="rId19"/>
    <p:sldLayoutId id="2147483666" r:id="rId20"/>
    <p:sldLayoutId id="2147483667" r:id="rId21"/>
    <p:sldLayoutId id="2147483668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WP SemiLight" panose="020B0402040204020203" pitchFamily="34" charset="0"/>
          <a:ea typeface="+mj-ea"/>
          <a:cs typeface="Segoe WP SemiLight" panose="020B04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WP SemiLight" panose="020B0402040204020203" pitchFamily="34" charset="0"/>
          <a:ea typeface="+mn-ea"/>
          <a:cs typeface="Segoe WP SemiLight" panose="020B04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WP SemiLight" panose="020B0402040204020203" pitchFamily="34" charset="0"/>
          <a:ea typeface="+mn-ea"/>
          <a:cs typeface="Segoe WP SemiLight" panose="020B04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WP SemiLight" panose="020B0402040204020203" pitchFamily="34" charset="0"/>
          <a:ea typeface="+mn-ea"/>
          <a:cs typeface="Segoe WP SemiLight" panose="020B04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WP SemiLight" panose="020B0402040204020203" pitchFamily="34" charset="0"/>
          <a:ea typeface="+mn-ea"/>
          <a:cs typeface="Segoe WP SemiLight" panose="020B04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WP SemiLight" panose="020B0402040204020203" pitchFamily="34" charset="0"/>
          <a:ea typeface="+mn-ea"/>
          <a:cs typeface="Segoe WP SemiLight" panose="020B04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Gather Your Groups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Get control of your Office 365 Groups</a:t>
            </a:r>
          </a:p>
        </p:txBody>
      </p:sp>
    </p:spTree>
    <p:extLst>
      <p:ext uri="{BB962C8B-B14F-4D97-AF65-F5344CB8AC3E}">
        <p14:creationId xmlns:p14="http://schemas.microsoft.com/office/powerpoint/2010/main" val="6287068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F10B8-AB80-44BF-9252-8951B5F7B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Creation Guidance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D33DC-65C1-4DCE-925D-0BC6D2041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the purpose/focus?</a:t>
            </a:r>
          </a:p>
          <a:p>
            <a:pPr lvl="1"/>
            <a:r>
              <a:rPr lang="en-US" dirty="0"/>
              <a:t>Mail/Calendar</a:t>
            </a:r>
          </a:p>
          <a:p>
            <a:pPr lvl="1"/>
            <a:r>
              <a:rPr lang="en-US" dirty="0"/>
              <a:t>Company-wide comms</a:t>
            </a:r>
          </a:p>
          <a:p>
            <a:pPr lvl="1"/>
            <a:r>
              <a:rPr lang="en-US" dirty="0"/>
              <a:t>Chat-based </a:t>
            </a:r>
            <a:r>
              <a:rPr lang="en-US" dirty="0" err="1"/>
              <a:t>collab</a:t>
            </a:r>
            <a:endParaRPr lang="en-US" dirty="0"/>
          </a:p>
          <a:p>
            <a:r>
              <a:rPr lang="en-US" dirty="0"/>
              <a:t>Who is in group</a:t>
            </a:r>
          </a:p>
          <a:p>
            <a:pPr lvl="1"/>
            <a:r>
              <a:rPr lang="en-US" dirty="0"/>
              <a:t>Single department</a:t>
            </a:r>
          </a:p>
          <a:p>
            <a:pPr lvl="1"/>
            <a:r>
              <a:rPr lang="en-US" dirty="0"/>
              <a:t>Cross-department (v-team)</a:t>
            </a:r>
          </a:p>
          <a:p>
            <a:pPr lvl="1"/>
            <a:r>
              <a:rPr lang="en-US" dirty="0"/>
              <a:t>External Users</a:t>
            </a:r>
          </a:p>
          <a:p>
            <a:r>
              <a:rPr lang="en-US" dirty="0"/>
              <a:t>Balance Users/IT</a:t>
            </a:r>
          </a:p>
          <a:p>
            <a:pPr lvl="1"/>
            <a:r>
              <a:rPr lang="en-US" dirty="0"/>
              <a:t>Naming / Expiration policies</a:t>
            </a:r>
          </a:p>
        </p:txBody>
      </p:sp>
    </p:spTree>
    <p:extLst>
      <p:ext uri="{BB962C8B-B14F-4D97-AF65-F5344CB8AC3E}">
        <p14:creationId xmlns:p14="http://schemas.microsoft.com/office/powerpoint/2010/main" val="1890793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9B94-0B85-4720-A7E9-10F2547F0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Creation Guidance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D091D-9BA7-405D-A81E-2D4EFDA00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Creation Permission</a:t>
            </a:r>
          </a:p>
          <a:p>
            <a:pPr lvl="1"/>
            <a:r>
              <a:rPr lang="en-US" dirty="0"/>
              <a:t>Designate a group that can create groups</a:t>
            </a:r>
          </a:p>
          <a:p>
            <a:pPr lvl="2"/>
            <a:endParaRPr lang="en-US" dirty="0"/>
          </a:p>
          <a:p>
            <a:r>
              <a:rPr lang="en-US" dirty="0"/>
              <a:t>Naming policy</a:t>
            </a:r>
          </a:p>
          <a:p>
            <a:pPr lvl="1"/>
            <a:r>
              <a:rPr lang="en-US" dirty="0"/>
              <a:t>Force a naming convention</a:t>
            </a:r>
          </a:p>
          <a:p>
            <a:pPr lvl="2"/>
            <a:r>
              <a:rPr lang="en-US" dirty="0"/>
              <a:t>Prefix / Suffix</a:t>
            </a:r>
          </a:p>
          <a:p>
            <a:pPr lvl="2"/>
            <a:r>
              <a:rPr lang="en-US" dirty="0"/>
              <a:t>Fixed strings or certain AAD attributes</a:t>
            </a:r>
          </a:p>
          <a:p>
            <a:pPr lvl="1"/>
            <a:r>
              <a:rPr lang="en-US" dirty="0"/>
              <a:t>Blocked Words</a:t>
            </a:r>
          </a:p>
          <a:p>
            <a:pPr lvl="1"/>
            <a:endParaRPr lang="en-US" dirty="0"/>
          </a:p>
          <a:p>
            <a:r>
              <a:rPr lang="en-US" dirty="0"/>
              <a:t>IT Admin override</a:t>
            </a:r>
          </a:p>
        </p:txBody>
      </p:sp>
    </p:spTree>
    <p:extLst>
      <p:ext uri="{BB962C8B-B14F-4D97-AF65-F5344CB8AC3E}">
        <p14:creationId xmlns:p14="http://schemas.microsoft.com/office/powerpoint/2010/main" val="560011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B78087-77BB-4638-BC4B-B7EFC533A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0E2233-500A-41C2-B577-45252D97E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Group Creation policies</a:t>
            </a:r>
          </a:p>
          <a:p>
            <a:endParaRPr lang="en-US" dirty="0"/>
          </a:p>
          <a:p>
            <a:r>
              <a:rPr lang="en-US" dirty="0"/>
              <a:t>Group Naming policies</a:t>
            </a:r>
          </a:p>
        </p:txBody>
      </p:sp>
    </p:spTree>
    <p:extLst>
      <p:ext uri="{BB962C8B-B14F-4D97-AF65-F5344CB8AC3E}">
        <p14:creationId xmlns:p14="http://schemas.microsoft.com/office/powerpoint/2010/main" val="2643058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517382-BB13-49C4-BE29-EEAD7F3BE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Management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613193-1005-432B-BBFA-1B1A402465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53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ECCD8-EB8C-4558-B418-699C76002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ACEB8-3E7C-46B1-BC3B-61B98CE65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Allow members to send as or send on behalf of a Group</a:t>
            </a:r>
          </a:p>
        </p:txBody>
      </p:sp>
      <p:pic>
        <p:nvPicPr>
          <p:cNvPr id="2050" name="Picture 2" descr="The header of the mail states that the mail was sent by you but on behalf of someone else">
            <a:extLst>
              <a:ext uri="{FF2B5EF4-FFF2-40B4-BE49-F238E27FC236}">
                <a16:creationId xmlns:a16="http://schemas.microsoft.com/office/drawing/2014/main" id="{C7287F92-8EB9-4214-B53B-C3B26E437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2977357"/>
            <a:ext cx="3200400" cy="95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he header of the email shows that the mail was sent by the group">
            <a:extLst>
              <a:ext uri="{FF2B5EF4-FFF2-40B4-BE49-F238E27FC236}">
                <a16:creationId xmlns:a16="http://schemas.microsoft.com/office/drawing/2014/main" id="{6987A306-EC80-4DEA-AE84-15A082117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1744" y="2905919"/>
            <a:ext cx="2657475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2841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BB588-F9F7-4C4F-B646-B9BE8B510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CC095-ED3E-4739-97A3-240F888E9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Retention</a:t>
            </a:r>
            <a:r>
              <a:rPr lang="en-US" baseline="0" dirty="0"/>
              <a:t> Policies</a:t>
            </a:r>
          </a:p>
          <a:p>
            <a:r>
              <a:rPr lang="en-US" baseline="0" dirty="0"/>
              <a:t>Labels</a:t>
            </a:r>
          </a:p>
          <a:p>
            <a:r>
              <a:rPr lang="en-US" baseline="0" dirty="0"/>
              <a:t>In-Place Legal Holds</a:t>
            </a:r>
          </a:p>
          <a:p>
            <a:r>
              <a:rPr lang="en-US" baseline="0" dirty="0"/>
              <a:t>Preservation policies</a:t>
            </a:r>
          </a:p>
          <a:p>
            <a:r>
              <a:rPr lang="en-US" baseline="0" dirty="0"/>
              <a:t>O365 Security &amp; Compliance searches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9836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29DD34-BD34-475D-9BAE-FE4F89045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0B581F-748A-46EC-BE7C-594E45297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Classifications</a:t>
            </a:r>
          </a:p>
          <a:p>
            <a:r>
              <a:rPr lang="en-US" dirty="0"/>
              <a:t>Usage Guidelines</a:t>
            </a:r>
          </a:p>
          <a:p>
            <a:r>
              <a:rPr lang="en-US" dirty="0"/>
              <a:t>Guest access controls</a:t>
            </a:r>
          </a:p>
        </p:txBody>
      </p:sp>
    </p:spTree>
    <p:extLst>
      <p:ext uri="{BB962C8B-B14F-4D97-AF65-F5344CB8AC3E}">
        <p14:creationId xmlns:p14="http://schemas.microsoft.com/office/powerpoint/2010/main" val="491738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18489-7C5B-4BFB-8E5C-81063710B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Expiration / End of Life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531A3-D707-4710-8978-CDB6C600CF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937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432580-74E0-45B1-8BA9-CD2F22F7E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Expiration Policy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E045B56-9880-4B77-ADD2-DA1DD0AD7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expiration timeline</a:t>
            </a:r>
          </a:p>
          <a:p>
            <a:r>
              <a:rPr lang="en-US" dirty="0"/>
              <a:t>Notification intervals are </a:t>
            </a:r>
            <a:r>
              <a:rPr lang="en-US" dirty="0" err="1"/>
              <a:t>autoset</a:t>
            </a:r>
            <a:r>
              <a:rPr lang="en-US" dirty="0"/>
              <a:t> </a:t>
            </a:r>
          </a:p>
          <a:p>
            <a:r>
              <a:rPr lang="en-US" dirty="0"/>
              <a:t>Set fallback email address for ownerless groups</a:t>
            </a:r>
          </a:p>
          <a:p>
            <a:r>
              <a:rPr lang="en-US" dirty="0"/>
              <a:t>Apply the policy to selective groups</a:t>
            </a:r>
          </a:p>
        </p:txBody>
      </p:sp>
    </p:spTree>
    <p:extLst>
      <p:ext uri="{BB962C8B-B14F-4D97-AF65-F5344CB8AC3E}">
        <p14:creationId xmlns:p14="http://schemas.microsoft.com/office/powerpoint/2010/main" val="2216559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7AA0-4CDD-448A-A7C7-D60796706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Expiration Policy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ADE4E7-E63F-49B6-A61B-7DD6015624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97"/>
          <a:stretch/>
        </p:blipFill>
        <p:spPr>
          <a:xfrm>
            <a:off x="2403954" y="2053633"/>
            <a:ext cx="7384092" cy="3788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6195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2582E2-DF22-4622-AFB3-AE35BAFD4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301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D3913F-C1CB-4596-8FB5-654973B1F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Resources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08D3969-2400-48C0-8CC7-AD090D74F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https://scon.link/gather-groups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754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5ABEB-210D-4FB7-A55A-792077E9B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Paul Schaeflein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60F47-9C00-45D7-B0D8-31E22F8D1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Technical</a:t>
            </a:r>
            <a:r>
              <a:rPr lang="en-GB" baseline="0" dirty="0"/>
              <a:t> Architect, AddIn365</a:t>
            </a:r>
          </a:p>
          <a:p>
            <a:pPr marL="0" indent="0">
              <a:buNone/>
            </a:pPr>
            <a:r>
              <a:rPr lang="en-GB" dirty="0"/>
              <a:t> </a:t>
            </a:r>
          </a:p>
          <a:p>
            <a:pPr marL="0" indent="0">
              <a:buNone/>
            </a:pPr>
            <a:r>
              <a:rPr lang="en-GB" dirty="0"/>
              <a:t>Microsoft MVP, Office Development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Co-host,</a:t>
            </a:r>
            <a:r>
              <a:rPr lang="en-GB" baseline="0" dirty="0"/>
              <a:t> Microsoft 365 Developer Podcast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Developer – Speaker – Hockey fan</a:t>
            </a:r>
          </a:p>
        </p:txBody>
      </p:sp>
    </p:spTree>
    <p:extLst>
      <p:ext uri="{BB962C8B-B14F-4D97-AF65-F5344CB8AC3E}">
        <p14:creationId xmlns:p14="http://schemas.microsoft.com/office/powerpoint/2010/main" val="3926150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5ABEB-210D-4FB7-A55A-792077E9B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AddIn365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60F47-9C00-45D7-B0D8-31E22F8D1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Microsoft managed ISV partner. </a:t>
            </a:r>
          </a:p>
          <a:p>
            <a:pPr marL="0" indent="0">
              <a:buNone/>
            </a:pPr>
            <a:r>
              <a:rPr lang="en-GB" dirty="0"/>
              <a:t>CIO Review Top 20 Global Office 365 solution provider.</a:t>
            </a:r>
          </a:p>
          <a:p>
            <a:pPr marL="0" indent="0">
              <a:buNone/>
            </a:pPr>
            <a:r>
              <a:rPr lang="en-GB" dirty="0"/>
              <a:t>Work directly with Office 365 Product Group to help design Office 365. </a:t>
            </a:r>
          </a:p>
          <a:p>
            <a:pPr marL="0" indent="0">
              <a:buNone/>
            </a:pPr>
            <a:r>
              <a:rPr lang="en-GB" dirty="0"/>
              <a:t>Focused on delivering value to large commercial businesses. </a:t>
            </a:r>
          </a:p>
          <a:p>
            <a:pPr marL="0" indent="0">
              <a:buNone/>
            </a:pPr>
            <a:r>
              <a:rPr lang="en-GB" dirty="0"/>
              <a:t>Products have been KPMG PEN tested.</a:t>
            </a:r>
          </a:p>
        </p:txBody>
      </p:sp>
    </p:spTree>
    <p:extLst>
      <p:ext uri="{BB962C8B-B14F-4D97-AF65-F5344CB8AC3E}">
        <p14:creationId xmlns:p14="http://schemas.microsoft.com/office/powerpoint/2010/main" val="4168514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24B1BB-F245-4269-9B65-180DB9D1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0BA765-62A4-496E-A865-D55A8F8BA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Group Creation</a:t>
            </a:r>
          </a:p>
          <a:p>
            <a:endParaRPr lang="en-US" dirty="0"/>
          </a:p>
          <a:p>
            <a:r>
              <a:rPr lang="en-US" dirty="0"/>
              <a:t>Group Management (Governance)</a:t>
            </a:r>
          </a:p>
          <a:p>
            <a:endParaRPr lang="en-US" dirty="0"/>
          </a:p>
          <a:p>
            <a:r>
              <a:rPr lang="en-US" dirty="0"/>
              <a:t>Expiration</a:t>
            </a:r>
          </a:p>
        </p:txBody>
      </p:sp>
    </p:spTree>
    <p:extLst>
      <p:ext uri="{BB962C8B-B14F-4D97-AF65-F5344CB8AC3E}">
        <p14:creationId xmlns:p14="http://schemas.microsoft.com/office/powerpoint/2010/main" val="1111668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79C9A7-FCDD-4894-A812-C2D2FFEC2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Creation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C96587-7E35-4D56-9AD1-0866005AA7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248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305EB-B40B-4DB4-BA06-1F6620C55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5EA35-DEC2-4668-8819-B83EE367C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models: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Open (default)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IT-led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Controlled</a:t>
            </a:r>
          </a:p>
        </p:txBody>
      </p:sp>
    </p:spTree>
    <p:extLst>
      <p:ext uri="{BB962C8B-B14F-4D97-AF65-F5344CB8AC3E}">
        <p14:creationId xmlns:p14="http://schemas.microsoft.com/office/powerpoint/2010/main" val="1119595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305EB-B40B-4DB4-BA06-1F6620C55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Creation – “Open Model”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C8A747-A5DA-4967-8FAE-F28F431E2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9977" y="1100137"/>
            <a:ext cx="2759867" cy="5309425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70DEC66-2599-4710-A02A-EFAB8EEE9CC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Groups are created in various workloads: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Outlook Desktop / Web / Mobile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SharePoint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Planner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 BI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Yammer</a:t>
            </a:r>
          </a:p>
        </p:txBody>
      </p:sp>
    </p:spTree>
    <p:extLst>
      <p:ext uri="{BB962C8B-B14F-4D97-AF65-F5344CB8AC3E}">
        <p14:creationId xmlns:p14="http://schemas.microsoft.com/office/powerpoint/2010/main" val="3896874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933D8-432F-4AE4-BDE9-A8131ECE8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Creation</a:t>
            </a:r>
            <a:r>
              <a:rPr lang="en-US" baseline="0" dirty="0"/>
              <a:t> – Controlled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86892-4A54-48D2-8E08-217C89B08E3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DIY</a:t>
            </a:r>
          </a:p>
          <a:p>
            <a:r>
              <a:rPr lang="en-US" dirty="0"/>
              <a:t>Community Tools</a:t>
            </a:r>
          </a:p>
          <a:p>
            <a:r>
              <a:rPr lang="en-US" dirty="0"/>
              <a:t>Third-party Solutions</a:t>
            </a:r>
          </a:p>
        </p:txBody>
      </p:sp>
      <p:pic>
        <p:nvPicPr>
          <p:cNvPr id="1026" name="Picture 2" descr="The architecture of the PnP provisioning engine Framework">
            <a:extLst>
              <a:ext uri="{FF2B5EF4-FFF2-40B4-BE49-F238E27FC236}">
                <a16:creationId xmlns:a16="http://schemas.microsoft.com/office/drawing/2014/main" id="{9EFD6D9B-E7A5-4539-82DD-79731F47D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8908" y="1257300"/>
            <a:ext cx="5233304" cy="2993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4201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ddIn365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8764"/>
      </a:accent1>
      <a:accent2>
        <a:srgbClr val="FEB864"/>
      </a:accent2>
      <a:accent3>
        <a:srgbClr val="4581A1"/>
      </a:accent3>
      <a:accent4>
        <a:srgbClr val="47B47A"/>
      </a:accent4>
      <a:accent5>
        <a:srgbClr val="808EF9"/>
      </a:accent5>
      <a:accent6>
        <a:srgbClr val="BF401B"/>
      </a:accent6>
      <a:hlink>
        <a:srgbClr val="FE8764"/>
      </a:hlink>
      <a:folHlink>
        <a:srgbClr val="BF401B"/>
      </a:folHlink>
    </a:clrScheme>
    <a:fontScheme name="AddIn365">
      <a:majorFont>
        <a:latin typeface="Segoe UI Semilight"/>
        <a:ea typeface=""/>
        <a:cs typeface=""/>
      </a:majorFont>
      <a:minorFont>
        <a:latin typeface="Segoe WP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dIn365 PowerPoint Template 2018.pptx" id="{273FC837-F8CC-400F-B93F-39DD2FC0A02F}" vid="{8566CB65-0704-4779-A155-1AD6EDA6822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883FB1364BE14388B22475D9F92063" ma:contentTypeVersion="5" ma:contentTypeDescription="Create a new document." ma:contentTypeScope="" ma:versionID="adcfb11136f0ec403fe109b7483e2743">
  <xsd:schema xmlns:xsd="http://www.w3.org/2001/XMLSchema" xmlns:xs="http://www.w3.org/2001/XMLSchema" xmlns:p="http://schemas.microsoft.com/office/2006/metadata/properties" xmlns:ns2="047ca89c-2286-40d4-b932-3530ea468345" targetNamespace="http://schemas.microsoft.com/office/2006/metadata/properties" ma:root="true" ma:fieldsID="eb2b45e9a37a2d80d30563ff3a3f6b44" ns2:_="">
    <xsd:import namespace="047ca89c-2286-40d4-b932-3530ea4683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7ca89c-2286-40d4-b932-3530ea4683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60C99AC-A322-4C67-9850-47B0BCC89C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7ca89c-2286-40d4-b932-3530ea4683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8570EED-A672-4E3D-97A3-ED7CE26951C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B8B7837-CF9D-45C1-91B6-6078A7273C88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047ca89c-2286-40d4-b932-3530ea46834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AddIn365 PowerPoint Template 2018</Template>
  <TotalTime>902</TotalTime>
  <Words>289</Words>
  <Application>Microsoft Office PowerPoint</Application>
  <PresentationFormat>Widescreen</PresentationFormat>
  <Paragraphs>93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Segoe WP SemiLight</vt:lpstr>
      <vt:lpstr>Office Theme</vt:lpstr>
      <vt:lpstr>Gather Your Groups</vt:lpstr>
      <vt:lpstr>PowerPoint Presentation</vt:lpstr>
      <vt:lpstr>Paul Schaeflein</vt:lpstr>
      <vt:lpstr>About AddIn365</vt:lpstr>
      <vt:lpstr>Agenda</vt:lpstr>
      <vt:lpstr>Group Creation</vt:lpstr>
      <vt:lpstr>Group Creation</vt:lpstr>
      <vt:lpstr>Group Creation – “Open Model”</vt:lpstr>
      <vt:lpstr>Group Creation – Controlled</vt:lpstr>
      <vt:lpstr>Group Creation Guidance</vt:lpstr>
      <vt:lpstr>Group Creation Guidance</vt:lpstr>
      <vt:lpstr>Demo</vt:lpstr>
      <vt:lpstr>Group Management</vt:lpstr>
      <vt:lpstr>Group Management</vt:lpstr>
      <vt:lpstr>Group Management</vt:lpstr>
      <vt:lpstr>Demo</vt:lpstr>
      <vt:lpstr>Group Expiration / End of Life</vt:lpstr>
      <vt:lpstr>Expiration Policy</vt:lpstr>
      <vt:lpstr>Expiration Policy</vt:lpstr>
      <vt:lpstr>Resources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Gather Your Groups</dc:title>
  <dc:creator>Paul Schaeflein</dc:creator>
  <cp:lastModifiedBy>Paul Schaeflein</cp:lastModifiedBy>
  <cp:revision>9</cp:revision>
  <dcterms:created xsi:type="dcterms:W3CDTF">2018-10-19T20:13:45Z</dcterms:created>
  <dcterms:modified xsi:type="dcterms:W3CDTF">2018-10-20T11:16:15Z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0x01010017883FB1364BE14388B22475D9F92063</vt:lpwstr>
  </property>
</Properties>
</file>

<file path=docProps/thumbnail.jpeg>
</file>